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6858000" cy="9144000"/>
  <p:embeddedFontLst>
    <p:embeddedFont>
      <p:font typeface="Lato Light"/>
      <p:regular r:id="rId22"/>
      <p:bold r:id="rId23"/>
      <p:italic r:id="rId24"/>
      <p:boldItalic r:id="rId25"/>
    </p:embeddedFont>
    <p:embeddedFont>
      <p:font typeface="Lato Black"/>
      <p:bold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guide id="3" pos="384">
          <p15:clr>
            <a:srgbClr val="A4A3A4"/>
          </p15:clr>
        </p15:guide>
        <p15:guide id="4" pos="7296">
          <p15:clr>
            <a:srgbClr val="A4A3A4"/>
          </p15:clr>
        </p15:guide>
        <p15:guide id="5" orient="horz" pos="360">
          <p15:clr>
            <a:srgbClr val="A4A3A4"/>
          </p15:clr>
        </p15:guide>
        <p15:guide id="6" orient="horz" pos="3960">
          <p15:clr>
            <a:srgbClr val="A4A3A4"/>
          </p15:clr>
        </p15:guide>
      </p15:sldGuideLst>
    </p:ext>
    <p:ext uri="http://customooxmlschemas.google.com/">
      <go:slidesCustomData xmlns:go="http://customooxmlschemas.google.com/" r:id="rId28" roundtripDataSignature="AMtx7mhr+cGUJB4/WZo+rHGcbXo20EE9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 pos="384"/>
        <p:guide pos="7296"/>
        <p:guide pos="360" orient="horz"/>
        <p:guide pos="396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atoLight-regular.fntdata"/><Relationship Id="rId21" Type="http://schemas.openxmlformats.org/officeDocument/2006/relationships/slide" Target="slides/slide16.xml"/><Relationship Id="rId24" Type="http://schemas.openxmlformats.org/officeDocument/2006/relationships/font" Target="fonts/LatoLight-italic.fntdata"/><Relationship Id="rId23" Type="http://schemas.openxmlformats.org/officeDocument/2006/relationships/font" Target="fonts/Lato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lack-bold.fntdata"/><Relationship Id="rId25" Type="http://schemas.openxmlformats.org/officeDocument/2006/relationships/font" Target="fonts/LatoLight-boldItalic.fntdata"/><Relationship Id="rId28" Type="http://customschemas.google.com/relationships/presentationmetadata" Target="metadata"/><Relationship Id="rId27" Type="http://schemas.openxmlformats.org/officeDocument/2006/relationships/font" Target="fonts/LatoBlack-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8d14c4fb76_3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 name="Google Shape;92;g8d14c4fb76_3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8d14c4fb76_3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p:cSld name="Logo Slide">
    <p:bg>
      <p:bgPr>
        <a:blipFill>
          <a:blip r:embed="rId2">
            <a:alphaModFix/>
          </a:blip>
          <a:stretch>
            <a:fillRect/>
          </a:stretch>
        </a:blipFill>
      </p:bgPr>
    </p:bg>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2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9" name="Google Shape;69;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 name="Google Shape;23;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0.jp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0" Type="http://schemas.openxmlformats.org/officeDocument/2006/relationships/hyperlink" Target="https://www.youtube.com/channel/UCTp1ZZvMzGiriX0IcnlkCvQ"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ebox.plantlouisiana.com" TargetMode="External"/><Relationship Id="rId4" Type="http://schemas.openxmlformats.org/officeDocument/2006/relationships/hyperlink" Target="https://ebox.plantlouisiana.com" TargetMode="External"/><Relationship Id="rId9" Type="http://schemas.openxmlformats.org/officeDocument/2006/relationships/hyperlink" Target="https://www.instagram.com/ivlouisiana/" TargetMode="External"/><Relationship Id="rId5" Type="http://schemas.openxmlformats.org/officeDocument/2006/relationships/hyperlink" Target="https://box.plantlouisiana.com" TargetMode="External"/><Relationship Id="rId6" Type="http://schemas.openxmlformats.org/officeDocument/2006/relationships/hyperlink" Target="https://greek.plantlouisiana.com" TargetMode="External"/><Relationship Id="rId7" Type="http://schemas.openxmlformats.org/officeDocument/2006/relationships/hyperlink" Target="https://plantlouisiana.com" TargetMode="External"/><Relationship Id="rId8" Type="http://schemas.openxmlformats.org/officeDocument/2006/relationships/hyperlink" Target="https://subscribe.plantlouisiana.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pic>
        <p:nvPicPr>
          <p:cNvPr descr="A picture containing game&#10;&#10;Description automatically generated" id="135" name="Google Shape;135;p9"/>
          <p:cNvPicPr preferRelativeResize="0"/>
          <p:nvPr/>
        </p:nvPicPr>
        <p:blipFill rotWithShape="1">
          <a:blip r:embed="rId4">
            <a:alphaModFix/>
          </a:blip>
          <a:srcRect b="0" l="0" r="0" t="0"/>
          <a:stretch/>
        </p:blipFill>
        <p:spPr>
          <a:xfrm>
            <a:off x="5748867" y="4146550"/>
            <a:ext cx="4927600" cy="2324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pic>
        <p:nvPicPr>
          <p:cNvPr descr="A picture containing game&#10;&#10;Description automatically generated" id="140" name="Google Shape;140;p10"/>
          <p:cNvPicPr preferRelativeResize="0"/>
          <p:nvPr/>
        </p:nvPicPr>
        <p:blipFill rotWithShape="1">
          <a:blip r:embed="rId4">
            <a:alphaModFix/>
          </a:blip>
          <a:srcRect b="0" l="0" r="0" t="0"/>
          <a:stretch/>
        </p:blipFill>
        <p:spPr>
          <a:xfrm>
            <a:off x="7073507" y="1540932"/>
            <a:ext cx="4635894" cy="21865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 name="Shape 144"/>
        <p:cNvGrpSpPr/>
        <p:nvPr/>
      </p:nvGrpSpPr>
      <p:grpSpPr>
        <a:xfrm>
          <a:off x="0" y="0"/>
          <a:ext cx="0" cy="0"/>
          <a:chOff x="0" y="0"/>
          <a:chExt cx="0" cy="0"/>
        </a:xfrm>
      </p:grpSpPr>
      <p:pic>
        <p:nvPicPr>
          <p:cNvPr descr="A picture containing food&#10;&#10;Description automatically generated" id="145" name="Google Shape;145;p11"/>
          <p:cNvPicPr preferRelativeResize="0"/>
          <p:nvPr/>
        </p:nvPicPr>
        <p:blipFill rotWithShape="1">
          <a:blip r:embed="rId4">
            <a:alphaModFix/>
          </a:blip>
          <a:srcRect b="0" l="0" r="0" t="0"/>
          <a:stretch/>
        </p:blipFill>
        <p:spPr>
          <a:xfrm>
            <a:off x="234950" y="270933"/>
            <a:ext cx="3693533" cy="1593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pic>
        <p:nvPicPr>
          <p:cNvPr descr="A picture containing fruit&#10;&#10;Description automatically generated" id="150" name="Google Shape;150;p12"/>
          <p:cNvPicPr preferRelativeResize="0"/>
          <p:nvPr/>
        </p:nvPicPr>
        <p:blipFill rotWithShape="1">
          <a:blip r:embed="rId4">
            <a:alphaModFix/>
          </a:blip>
          <a:srcRect b="0" l="0" r="0" t="0"/>
          <a:stretch/>
        </p:blipFill>
        <p:spPr>
          <a:xfrm>
            <a:off x="5281083" y="3911599"/>
            <a:ext cx="5422900" cy="2362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pic>
        <p:nvPicPr>
          <p:cNvPr descr="A picture containing fruit&#10;&#10;Description automatically generated" id="155" name="Google Shape;155;p13"/>
          <p:cNvPicPr preferRelativeResize="0"/>
          <p:nvPr/>
        </p:nvPicPr>
        <p:blipFill rotWithShape="1">
          <a:blip r:embed="rId4">
            <a:alphaModFix/>
          </a:blip>
          <a:srcRect b="0" l="0" r="0" t="0"/>
          <a:stretch/>
        </p:blipFill>
        <p:spPr>
          <a:xfrm>
            <a:off x="6769100" y="0"/>
            <a:ext cx="5422900" cy="2362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pic>
        <p:nvPicPr>
          <p:cNvPr descr="A picture containing food&#10;&#10;Description automatically generated" id="160" name="Google Shape;160;p14"/>
          <p:cNvPicPr preferRelativeResize="0"/>
          <p:nvPr/>
        </p:nvPicPr>
        <p:blipFill rotWithShape="1">
          <a:blip r:embed="rId4">
            <a:alphaModFix/>
          </a:blip>
          <a:srcRect b="0" l="0" r="0" t="0"/>
          <a:stretch/>
        </p:blipFill>
        <p:spPr>
          <a:xfrm>
            <a:off x="7412567" y="2411941"/>
            <a:ext cx="4335003" cy="203411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pic>
        <p:nvPicPr>
          <p:cNvPr descr="A screenshot of a cell phone&#10;&#10;Description automatically generated" id="165" name="Google Shape;165;p15"/>
          <p:cNvPicPr preferRelativeResize="0"/>
          <p:nvPr/>
        </p:nvPicPr>
        <p:blipFill rotWithShape="1">
          <a:blip r:embed="rId3">
            <a:alphaModFix/>
          </a:blip>
          <a:srcRect b="8149" l="0" r="-1" t="11807"/>
          <a:stretch/>
        </p:blipFill>
        <p:spPr>
          <a:xfrm>
            <a:off x="321733" y="321732"/>
            <a:ext cx="4367277" cy="6214533"/>
          </a:xfrm>
          <a:prstGeom prst="rect">
            <a:avLst/>
          </a:prstGeom>
          <a:noFill/>
          <a:ln>
            <a:noFill/>
          </a:ln>
        </p:spPr>
      </p:pic>
      <p:pic>
        <p:nvPicPr>
          <p:cNvPr descr="A screenshot of a cell phone&#10;&#10;Description automatically generated" id="166" name="Google Shape;166;p15"/>
          <p:cNvPicPr preferRelativeResize="0"/>
          <p:nvPr/>
        </p:nvPicPr>
        <p:blipFill rotWithShape="1">
          <a:blip r:embed="rId4">
            <a:alphaModFix/>
          </a:blip>
          <a:srcRect b="18798" l="0" r="2" t="31952"/>
          <a:stretch/>
        </p:blipFill>
        <p:spPr>
          <a:xfrm>
            <a:off x="4772525" y="321732"/>
            <a:ext cx="7097742" cy="6214533"/>
          </a:xfrm>
          <a:prstGeom prst="rect">
            <a:avLst/>
          </a:prstGeom>
          <a:noFill/>
          <a:ln>
            <a:noFill/>
          </a:ln>
        </p:spPr>
      </p:pic>
      <p:pic>
        <p:nvPicPr>
          <p:cNvPr descr="A screenshot of a cell phone&#10;&#10;Description automatically generated" id="167" name="Google Shape;167;p15"/>
          <p:cNvPicPr preferRelativeResize="0"/>
          <p:nvPr/>
        </p:nvPicPr>
        <p:blipFill rotWithShape="1">
          <a:blip r:embed="rId5">
            <a:alphaModFix/>
          </a:blip>
          <a:srcRect b="0" l="0" r="0" t="0"/>
          <a:stretch/>
        </p:blipFill>
        <p:spPr>
          <a:xfrm>
            <a:off x="6878015" y="146051"/>
            <a:ext cx="5257800" cy="2501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8d14c4fb76_3_4"/>
          <p:cNvSpPr txBox="1"/>
          <p:nvPr>
            <p:ph type="ctrTitle"/>
          </p:nvPr>
        </p:nvSpPr>
        <p:spPr>
          <a:xfrm>
            <a:off x="1524000" y="249538"/>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solidFill>
                  <a:schemeClr val="accent2"/>
                </a:solidFill>
                <a:latin typeface="Lato Black"/>
                <a:ea typeface="Lato Black"/>
                <a:cs typeface="Lato Black"/>
                <a:sym typeface="Lato Black"/>
              </a:rPr>
              <a:t>Key Links</a:t>
            </a:r>
            <a:endParaRPr>
              <a:solidFill>
                <a:schemeClr val="accent2"/>
              </a:solidFill>
              <a:latin typeface="Lato Black"/>
              <a:ea typeface="Lato Black"/>
              <a:cs typeface="Lato Black"/>
              <a:sym typeface="Lato Black"/>
            </a:endParaRPr>
          </a:p>
          <a:p>
            <a:pPr indent="0" lvl="0" marL="0" rtl="0" algn="l">
              <a:spcBef>
                <a:spcPts val="0"/>
              </a:spcBef>
              <a:spcAft>
                <a:spcPts val="0"/>
              </a:spcAft>
              <a:buNone/>
            </a:pPr>
            <a:r>
              <a:t/>
            </a:r>
            <a:endParaRPr/>
          </a:p>
        </p:txBody>
      </p:sp>
      <p:sp>
        <p:nvSpPr>
          <p:cNvPr id="96" name="Google Shape;96;g8d14c4fb76_3_4"/>
          <p:cNvSpPr txBox="1"/>
          <p:nvPr>
            <p:ph idx="1" type="subTitle"/>
          </p:nvPr>
        </p:nvSpPr>
        <p:spPr>
          <a:xfrm>
            <a:off x="1440875" y="2175038"/>
            <a:ext cx="9144000" cy="1655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Seven Signs Ebox: </a:t>
            </a:r>
            <a:r>
              <a:rPr lang="en-US" u="sng">
                <a:solidFill>
                  <a:schemeClr val="hlink"/>
                </a:solidFill>
                <a:hlinkClick r:id="rId3"/>
              </a:rPr>
              <a:t>https://ebox.plantlouisian</a:t>
            </a:r>
            <a:r>
              <a:rPr lang="en-US" u="sng">
                <a:solidFill>
                  <a:schemeClr val="hlink"/>
                </a:solidFill>
                <a:hlinkClick r:id="rId4"/>
              </a:rPr>
              <a:t>a.com</a:t>
            </a:r>
            <a:endParaRPr/>
          </a:p>
          <a:p>
            <a:pPr indent="0" lvl="0" marL="0" rtl="0" algn="l">
              <a:spcBef>
                <a:spcPts val="1000"/>
              </a:spcBef>
              <a:spcAft>
                <a:spcPts val="0"/>
              </a:spcAft>
              <a:buNone/>
            </a:pPr>
            <a:r>
              <a:rPr lang="en-US"/>
              <a:t>Bible Study Landing Pages: </a:t>
            </a:r>
            <a:endParaRPr/>
          </a:p>
          <a:p>
            <a:pPr indent="-381000" lvl="0" marL="914400" rtl="0" algn="l">
              <a:spcBef>
                <a:spcPts val="1000"/>
              </a:spcBef>
              <a:spcAft>
                <a:spcPts val="0"/>
              </a:spcAft>
              <a:buSzPts val="2400"/>
              <a:buChar char="●"/>
            </a:pPr>
            <a:r>
              <a:rPr lang="en-US" u="sng">
                <a:solidFill>
                  <a:schemeClr val="hlink"/>
                </a:solidFill>
                <a:hlinkClick r:id="rId5"/>
              </a:rPr>
              <a:t>https://box.plantlouisiana.com</a:t>
            </a:r>
            <a:endParaRPr/>
          </a:p>
          <a:p>
            <a:pPr indent="-381000" lvl="0" marL="914400" rtl="0" algn="l">
              <a:spcBef>
                <a:spcPts val="0"/>
              </a:spcBef>
              <a:spcAft>
                <a:spcPts val="0"/>
              </a:spcAft>
              <a:buSzPts val="2400"/>
              <a:buChar char="●"/>
            </a:pPr>
            <a:r>
              <a:rPr lang="en-US" u="sng">
                <a:solidFill>
                  <a:schemeClr val="hlink"/>
                </a:solidFill>
                <a:hlinkClick r:id="rId6"/>
              </a:rPr>
              <a:t>https://greek.plantlouisiana.com</a:t>
            </a:r>
            <a:endParaRPr/>
          </a:p>
          <a:p>
            <a:pPr indent="0" lvl="0" marL="0" rtl="0" algn="l">
              <a:spcBef>
                <a:spcPts val="1000"/>
              </a:spcBef>
              <a:spcAft>
                <a:spcPts val="0"/>
              </a:spcAft>
              <a:buNone/>
            </a:pPr>
            <a:r>
              <a:rPr lang="en-US"/>
              <a:t>Louisiana Website: </a:t>
            </a:r>
            <a:r>
              <a:rPr lang="en-US" u="sng">
                <a:solidFill>
                  <a:schemeClr val="hlink"/>
                </a:solidFill>
                <a:hlinkClick r:id="rId7"/>
              </a:rPr>
              <a:t>https://plantlouisiana.com</a:t>
            </a:r>
            <a:endParaRPr/>
          </a:p>
          <a:p>
            <a:pPr indent="0" lvl="0" marL="0" rtl="0" algn="l">
              <a:spcBef>
                <a:spcPts val="1000"/>
              </a:spcBef>
              <a:spcAft>
                <a:spcPts val="0"/>
              </a:spcAft>
              <a:buNone/>
            </a:pPr>
            <a:r>
              <a:rPr lang="en-US"/>
              <a:t>New Subscriber Devotional: </a:t>
            </a:r>
            <a:r>
              <a:rPr lang="en-US" u="sng">
                <a:solidFill>
                  <a:schemeClr val="hlink"/>
                </a:solidFill>
                <a:hlinkClick r:id="rId8"/>
              </a:rPr>
              <a:t>https://subscribe.plantlouisiana.com</a:t>
            </a:r>
            <a:endParaRPr/>
          </a:p>
          <a:p>
            <a:pPr indent="0" lvl="0" marL="0" rtl="0" algn="l">
              <a:spcBef>
                <a:spcPts val="1000"/>
              </a:spcBef>
              <a:spcAft>
                <a:spcPts val="0"/>
              </a:spcAft>
              <a:buNone/>
            </a:pPr>
            <a:r>
              <a:rPr lang="en-US"/>
              <a:t>Instagram: </a:t>
            </a:r>
            <a:r>
              <a:rPr lang="en-US" u="sng">
                <a:solidFill>
                  <a:schemeClr val="hlink"/>
                </a:solidFill>
                <a:hlinkClick r:id="rId9"/>
              </a:rPr>
              <a:t>@ivlouisiana</a:t>
            </a:r>
            <a:endParaRPr/>
          </a:p>
          <a:p>
            <a:pPr indent="0" lvl="0" marL="0" rtl="0" algn="l">
              <a:spcBef>
                <a:spcPts val="1000"/>
              </a:spcBef>
              <a:spcAft>
                <a:spcPts val="0"/>
              </a:spcAft>
              <a:buNone/>
            </a:pPr>
            <a:r>
              <a:rPr lang="en-US"/>
              <a:t>YouTube Channel: </a:t>
            </a:r>
            <a:r>
              <a:rPr lang="en-US" u="sng">
                <a:solidFill>
                  <a:schemeClr val="hlink"/>
                </a:solidFill>
                <a:hlinkClick r:id="rId10"/>
              </a:rPr>
              <a:t>InterVarsity Louisiana</a:t>
            </a:r>
            <a:endParaRPr/>
          </a:p>
          <a:p>
            <a:pPr indent="0" lvl="0" marL="0" rtl="0" algn="l">
              <a:spcBef>
                <a:spcPts val="10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pic>
        <p:nvPicPr>
          <p:cNvPr descr="A person smiling for the camera&#10;&#10;Description automatically generated" id="101" name="Google Shape;101;p2"/>
          <p:cNvPicPr preferRelativeResize="0"/>
          <p:nvPr/>
        </p:nvPicPr>
        <p:blipFill rotWithShape="1">
          <a:blip r:embed="rId3">
            <a:alphaModFix/>
          </a:blip>
          <a:srcRect b="0" l="0" r="0" t="0"/>
          <a:stretch/>
        </p:blipFill>
        <p:spPr>
          <a:xfrm>
            <a:off x="1076161" y="98610"/>
            <a:ext cx="3255513" cy="6660779"/>
          </a:xfrm>
          <a:prstGeom prst="rect">
            <a:avLst/>
          </a:prstGeom>
          <a:noFill/>
          <a:ln>
            <a:noFill/>
          </a:ln>
        </p:spPr>
      </p:pic>
      <p:sp>
        <p:nvSpPr>
          <p:cNvPr id="102" name="Google Shape;102;p2"/>
          <p:cNvSpPr txBox="1"/>
          <p:nvPr/>
        </p:nvSpPr>
        <p:spPr>
          <a:xfrm>
            <a:off x="5223039" y="1490133"/>
            <a:ext cx="6485467" cy="517064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200" u="none" cap="none" strike="noStrike">
                <a:solidFill>
                  <a:schemeClr val="dk1"/>
                </a:solidFill>
                <a:latin typeface="Lato Light"/>
                <a:ea typeface="Lato Light"/>
                <a:cs typeface="Lato Light"/>
                <a:sym typeface="Lato Light"/>
              </a:rPr>
              <a:t>I joined the summer Bible Study and I have enjoyed each week so far as we studied the bible because InterVarsity’s bible study methods are totally different from what I have experienced in the past. The process of observing, interpreting, and applying the scripture to my life has helped me to more easily understand what we were studying and what God wants me to learn from it. I believe that it is important for college students to seek the Lord when they could be consumed by the things of the world that are not good for their soul. It is also important to realize that God can give us greater lives that will glorify him if we submit to him.</a:t>
            </a:r>
            <a:endParaRPr/>
          </a:p>
          <a:p>
            <a:pPr indent="0" lvl="0" marL="0" marR="0" rtl="0" algn="l">
              <a:spcBef>
                <a:spcPts val="0"/>
              </a:spcBef>
              <a:spcAft>
                <a:spcPts val="0"/>
              </a:spcAft>
              <a:buNone/>
            </a:pPr>
            <a:r>
              <a:t/>
            </a:r>
            <a:endParaRPr sz="2200">
              <a:solidFill>
                <a:schemeClr val="dk1"/>
              </a:solidFill>
              <a:latin typeface="Lato Light"/>
              <a:ea typeface="Lato Light"/>
              <a:cs typeface="Lato Light"/>
              <a:sym typeface="Lato Light"/>
            </a:endParaRPr>
          </a:p>
          <a:p>
            <a:pPr indent="0" lvl="0" marL="0" marR="0" rtl="0" algn="l">
              <a:spcBef>
                <a:spcPts val="0"/>
              </a:spcBef>
              <a:spcAft>
                <a:spcPts val="0"/>
              </a:spcAft>
              <a:buNone/>
            </a:pPr>
            <a:r>
              <a:rPr lang="en-US" sz="2200">
                <a:solidFill>
                  <a:schemeClr val="dk1"/>
                </a:solidFill>
                <a:latin typeface="Lato Light"/>
                <a:ea typeface="Lato Light"/>
                <a:cs typeface="Lato Light"/>
                <a:sym typeface="Lato Light"/>
              </a:rPr>
              <a:t>- Kaitlyn Pittman (Xavier)</a:t>
            </a:r>
            <a:endParaRPr/>
          </a:p>
        </p:txBody>
      </p:sp>
      <p:sp>
        <p:nvSpPr>
          <p:cNvPr id="103" name="Google Shape;103;p2"/>
          <p:cNvSpPr txBox="1"/>
          <p:nvPr/>
        </p:nvSpPr>
        <p:spPr>
          <a:xfrm>
            <a:off x="5223039" y="660401"/>
            <a:ext cx="58928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2"/>
                </a:solidFill>
                <a:latin typeface="Lato Black"/>
                <a:ea typeface="Lato Black"/>
                <a:cs typeface="Lato Black"/>
                <a:sym typeface="Lato Black"/>
              </a:rPr>
              <a:t>WE ARE HERE FOR KAITLYN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3"/>
          <p:cNvSpPr txBox="1"/>
          <p:nvPr/>
        </p:nvSpPr>
        <p:spPr>
          <a:xfrm>
            <a:off x="8086561" y="1572580"/>
            <a:ext cx="3514889"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accent2"/>
                </a:solidFill>
                <a:latin typeface="Lato Black"/>
                <a:ea typeface="Lato Black"/>
                <a:cs typeface="Lato Black"/>
                <a:sym typeface="Lato Black"/>
              </a:rPr>
              <a:t>WE ARE HERE FOR THE PIKES</a:t>
            </a:r>
            <a:endParaRPr/>
          </a:p>
        </p:txBody>
      </p:sp>
      <p:pic>
        <p:nvPicPr>
          <p:cNvPr descr="A screenshot of a cell phone&#10;&#10;Description automatically generated" id="109" name="Google Shape;109;p3"/>
          <p:cNvPicPr preferRelativeResize="0"/>
          <p:nvPr/>
        </p:nvPicPr>
        <p:blipFill rotWithShape="1">
          <a:blip r:embed="rId3">
            <a:alphaModFix/>
          </a:blip>
          <a:srcRect b="0" l="0" r="0" t="0"/>
          <a:stretch/>
        </p:blipFill>
        <p:spPr>
          <a:xfrm>
            <a:off x="590550" y="4105089"/>
            <a:ext cx="11010900" cy="2654300"/>
          </a:xfrm>
          <a:prstGeom prst="rect">
            <a:avLst/>
          </a:prstGeom>
          <a:noFill/>
          <a:ln>
            <a:noFill/>
          </a:ln>
        </p:spPr>
      </p:pic>
      <p:pic>
        <p:nvPicPr>
          <p:cNvPr descr="A person posing for the camera&#10;&#10;Description automatically generated" id="110" name="Google Shape;110;p3"/>
          <p:cNvPicPr preferRelativeResize="0"/>
          <p:nvPr/>
        </p:nvPicPr>
        <p:blipFill rotWithShape="1">
          <a:blip r:embed="rId4">
            <a:alphaModFix/>
          </a:blip>
          <a:srcRect b="0" l="0" r="0" t="0"/>
          <a:stretch/>
        </p:blipFill>
        <p:spPr>
          <a:xfrm>
            <a:off x="590550" y="117289"/>
            <a:ext cx="7010400" cy="3987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 name="Shape 114"/>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2020-07-28T14:06:34Z</dcterms:created>
  <dc:creator>Beau Crosetto</dc:creator>
</cp:coreProperties>
</file>